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1" r:id="rId5"/>
    <p:sldId id="258" r:id="rId6"/>
    <p:sldId id="260" r:id="rId7"/>
    <p:sldId id="262" r:id="rId8"/>
    <p:sldId id="265" r:id="rId9"/>
    <p:sldId id="259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4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95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6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5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Amazing Travel Experiences Await!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unforgettable adventures with TripBoss, Hotel Beach Side, and Photosnap websites. From luxurious hotels to stunning photography, these sites offer unique and engaging experiences.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602486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99686" y="5578197"/>
            <a:ext cx="20574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Divyansh Jain</a:t>
            </a: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>
            <a:extLst>
              <a:ext uri="{FF2B5EF4-FFF2-40B4-BE49-F238E27FC236}">
                <a16:creationId xmlns:a16="http://schemas.microsoft.com/office/drawing/2014/main" id="{EDDF6894-91A6-8BA0-6284-F67D7F69051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0DDC9229-C4D4-BE35-FC3F-D2E37CE42ED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D126107A-DF34-82F0-629F-4C092CDA7E07}"/>
              </a:ext>
            </a:extLst>
          </p:cNvPr>
          <p:cNvSpPr/>
          <p:nvPr/>
        </p:nvSpPr>
        <p:spPr>
          <a:xfrm>
            <a:off x="798433" y="757952"/>
            <a:ext cx="9375934" cy="1330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9"/>
              </a:lnSpc>
              <a:buNone/>
            </a:pPr>
            <a:r>
              <a:rPr lang="en-US" sz="419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Recap: Distinct Offerings of Each Website</a:t>
            </a:r>
            <a:endParaRPr lang="en-US" sz="4192" dirty="0"/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A5266065-EC72-3A75-E7CE-DD549000E629}"/>
              </a:ext>
            </a:extLst>
          </p:cNvPr>
          <p:cNvSpPr/>
          <p:nvPr/>
        </p:nvSpPr>
        <p:spPr>
          <a:xfrm>
            <a:off x="798433" y="2574250"/>
            <a:ext cx="478988" cy="478988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C2F605DD-53D4-73F9-7629-85D0A1D99B76}"/>
              </a:ext>
            </a:extLst>
          </p:cNvPr>
          <p:cNvSpPr/>
          <p:nvPr/>
        </p:nvSpPr>
        <p:spPr>
          <a:xfrm>
            <a:off x="980718" y="2614136"/>
            <a:ext cx="114300" cy="399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4"/>
              </a:lnSpc>
              <a:buNone/>
            </a:pPr>
            <a:r>
              <a:rPr lang="en-US" sz="251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15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B427B8D3-DC5F-F908-4BA9-5237528CF2F0}"/>
              </a:ext>
            </a:extLst>
          </p:cNvPr>
          <p:cNvSpPr/>
          <p:nvPr/>
        </p:nvSpPr>
        <p:spPr>
          <a:xfrm>
            <a:off x="1490305" y="2647355"/>
            <a:ext cx="2129314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209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TripBoss</a:t>
            </a:r>
            <a:endParaRPr lang="en-US" sz="2096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D896808B-5D0E-A9B9-12D1-9CB008AA0EE2}"/>
              </a:ext>
            </a:extLst>
          </p:cNvPr>
          <p:cNvSpPr/>
          <p:nvPr/>
        </p:nvSpPr>
        <p:spPr>
          <a:xfrm>
            <a:off x="1490305" y="3193018"/>
            <a:ext cx="8684062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Luxurious Travel, competitive pricing, expert guides, testimonials, and captivating gallery.</a:t>
            </a:r>
            <a:endParaRPr lang="en-US" sz="1677" dirty="0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81623E2A-6362-FCBC-D00B-D14837FD07D1}"/>
              </a:ext>
            </a:extLst>
          </p:cNvPr>
          <p:cNvSpPr/>
          <p:nvPr/>
        </p:nvSpPr>
        <p:spPr>
          <a:xfrm>
            <a:off x="798433" y="3912751"/>
            <a:ext cx="478988" cy="478988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99E5C3E5-E183-E987-BC11-6294E8CA63A2}"/>
              </a:ext>
            </a:extLst>
          </p:cNvPr>
          <p:cNvSpPr/>
          <p:nvPr/>
        </p:nvSpPr>
        <p:spPr>
          <a:xfrm>
            <a:off x="950238" y="3952637"/>
            <a:ext cx="175260" cy="399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4"/>
              </a:lnSpc>
              <a:buNone/>
            </a:pPr>
            <a:r>
              <a:rPr lang="en-US" sz="251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15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70FACD8C-0894-883B-EBCA-C69D3C8CF28E}"/>
              </a:ext>
            </a:extLst>
          </p:cNvPr>
          <p:cNvSpPr/>
          <p:nvPr/>
        </p:nvSpPr>
        <p:spPr>
          <a:xfrm>
            <a:off x="1490305" y="3985855"/>
            <a:ext cx="2129314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209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Hotel Beach Side</a:t>
            </a:r>
            <a:endParaRPr lang="en-US" sz="2096" dirty="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7DE6D141-A707-7F91-AC65-B830E90E1843}"/>
              </a:ext>
            </a:extLst>
          </p:cNvPr>
          <p:cNvSpPr/>
          <p:nvPr/>
        </p:nvSpPr>
        <p:spPr>
          <a:xfrm>
            <a:off x="1490305" y="4531519"/>
            <a:ext cx="8684062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Luxurious homepage design, hotel history, guest testimonials showcasing positive experiences.</a:t>
            </a:r>
            <a:endParaRPr lang="en-US" sz="1677" dirty="0"/>
          </a:p>
        </p:txBody>
      </p:sp>
      <p:sp>
        <p:nvSpPr>
          <p:cNvPr id="29" name="Shape 11">
            <a:extLst>
              <a:ext uri="{FF2B5EF4-FFF2-40B4-BE49-F238E27FC236}">
                <a16:creationId xmlns:a16="http://schemas.microsoft.com/office/drawing/2014/main" id="{267195FA-1DBB-E648-8776-7C3EAE5D054B}"/>
              </a:ext>
            </a:extLst>
          </p:cNvPr>
          <p:cNvSpPr/>
          <p:nvPr/>
        </p:nvSpPr>
        <p:spPr>
          <a:xfrm>
            <a:off x="798433" y="5251252"/>
            <a:ext cx="478988" cy="478988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8F8090C2-91B8-7718-764B-BA7A575628E3}"/>
              </a:ext>
            </a:extLst>
          </p:cNvPr>
          <p:cNvSpPr/>
          <p:nvPr/>
        </p:nvSpPr>
        <p:spPr>
          <a:xfrm>
            <a:off x="950238" y="5291138"/>
            <a:ext cx="175260" cy="399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4"/>
              </a:lnSpc>
              <a:buNone/>
            </a:pPr>
            <a:r>
              <a:rPr lang="en-US" sz="251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15" dirty="0"/>
          </a:p>
        </p:txBody>
      </p:sp>
      <p:sp>
        <p:nvSpPr>
          <p:cNvPr id="31" name="Text 13">
            <a:extLst>
              <a:ext uri="{FF2B5EF4-FFF2-40B4-BE49-F238E27FC236}">
                <a16:creationId xmlns:a16="http://schemas.microsoft.com/office/drawing/2014/main" id="{4F186218-472D-057A-9708-DA2951C88A28}"/>
              </a:ext>
            </a:extLst>
          </p:cNvPr>
          <p:cNvSpPr/>
          <p:nvPr/>
        </p:nvSpPr>
        <p:spPr>
          <a:xfrm>
            <a:off x="1490305" y="5324356"/>
            <a:ext cx="2129314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209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Photosnap</a:t>
            </a:r>
            <a:endParaRPr lang="en-US" sz="2096" dirty="0"/>
          </a:p>
        </p:txBody>
      </p:sp>
      <p:sp>
        <p:nvSpPr>
          <p:cNvPr id="32" name="Text 14">
            <a:extLst>
              <a:ext uri="{FF2B5EF4-FFF2-40B4-BE49-F238E27FC236}">
                <a16:creationId xmlns:a16="http://schemas.microsoft.com/office/drawing/2014/main" id="{459381C5-F98E-4142-BB7A-6763F3A99A65}"/>
              </a:ext>
            </a:extLst>
          </p:cNvPr>
          <p:cNvSpPr/>
          <p:nvPr/>
        </p:nvSpPr>
        <p:spPr>
          <a:xfrm>
            <a:off x="1490305" y="5870019"/>
            <a:ext cx="8684062" cy="681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 of beautiful stories, versatile features for photographers and storytellers, engaging and visually appealing gallery.</a:t>
            </a:r>
            <a:endParaRPr lang="en-US" sz="1677" dirty="0"/>
          </a:p>
        </p:txBody>
      </p:sp>
      <p:sp>
        <p:nvSpPr>
          <p:cNvPr id="33" name="Text 15">
            <a:extLst>
              <a:ext uri="{FF2B5EF4-FFF2-40B4-BE49-F238E27FC236}">
                <a16:creationId xmlns:a16="http://schemas.microsoft.com/office/drawing/2014/main" id="{B13F10E6-2BD5-DB81-BB7E-66908474650D}"/>
              </a:ext>
            </a:extLst>
          </p:cNvPr>
          <p:cNvSpPr/>
          <p:nvPr/>
        </p:nvSpPr>
        <p:spPr>
          <a:xfrm>
            <a:off x="798433" y="6790492"/>
            <a:ext cx="9375934" cy="681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website caters to their audience's unique needs, providing unforgettable experiences and inspiring journeys.</a:t>
            </a:r>
            <a:endParaRPr lang="en-US" sz="1677" dirty="0"/>
          </a:p>
        </p:txBody>
      </p:sp>
      <p:pic>
        <p:nvPicPr>
          <p:cNvPr id="34" name="Image 0" descr="preencoded.png">
            <a:extLst>
              <a:ext uri="{FF2B5EF4-FFF2-40B4-BE49-F238E27FC236}">
                <a16:creationId xmlns:a16="http://schemas.microsoft.com/office/drawing/2014/main" id="{7A4D72B2-6AC2-C9AC-472C-2552DD02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0">
            <a:extLst>
              <a:ext uri="{FF2B5EF4-FFF2-40B4-BE49-F238E27FC236}">
                <a16:creationId xmlns:a16="http://schemas.microsoft.com/office/drawing/2014/main" id="{15D4A405-CD7A-C3FB-752B-1DFFA507666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1">
            <a:extLst>
              <a:ext uri="{FF2B5EF4-FFF2-40B4-BE49-F238E27FC236}">
                <a16:creationId xmlns:a16="http://schemas.microsoft.com/office/drawing/2014/main" id="{E6BABE22-5877-B7A3-6B47-2D69511041F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EC9ECF9A-87B6-19D4-E1E7-D1B0DDEC95D3}"/>
              </a:ext>
            </a:extLst>
          </p:cNvPr>
          <p:cNvSpPr/>
          <p:nvPr/>
        </p:nvSpPr>
        <p:spPr>
          <a:xfrm>
            <a:off x="2348389" y="93166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TripBoss: Experience the Beauty of Our World</a:t>
            </a:r>
            <a:endParaRPr lang="en-US" sz="4374" dirty="0"/>
          </a:p>
        </p:txBody>
      </p:sp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F4214220-9E1C-CA59-04EB-96D1311C4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764750"/>
            <a:ext cx="3088958" cy="1909048"/>
          </a:xfrm>
          <a:prstGeom prst="rect">
            <a:avLst/>
          </a:prstGeom>
        </p:spPr>
      </p:pic>
      <p:sp>
        <p:nvSpPr>
          <p:cNvPr id="38" name="Text 3">
            <a:extLst>
              <a:ext uri="{FF2B5EF4-FFF2-40B4-BE49-F238E27FC236}">
                <a16:creationId xmlns:a16="http://schemas.microsoft.com/office/drawing/2014/main" id="{9BD26982-AB6C-7B1F-4E0F-0776B1E703C0}"/>
              </a:ext>
            </a:extLst>
          </p:cNvPr>
          <p:cNvSpPr/>
          <p:nvPr/>
        </p:nvSpPr>
        <p:spPr>
          <a:xfrm>
            <a:off x="2348389" y="4951452"/>
            <a:ext cx="2674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Majestic Landscapes</a:t>
            </a:r>
            <a:endParaRPr lang="en-US" sz="2187" dirty="0"/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4DA94E4A-0B25-536A-5088-3892CD94F6F9}"/>
              </a:ext>
            </a:extLst>
          </p:cNvPr>
          <p:cNvSpPr/>
          <p:nvPr/>
        </p:nvSpPr>
        <p:spPr>
          <a:xfrm>
            <a:off x="2348389" y="5520809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Embark on awe-inspiring journeys, surrounded by majestic mountains and breathtaking landscapes.</a:t>
            </a:r>
            <a:endParaRPr lang="en-US" sz="1750" dirty="0"/>
          </a:p>
        </p:txBody>
      </p:sp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020E963A-E1F3-C798-D15C-3CF8826CE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764750"/>
            <a:ext cx="3088958" cy="1909048"/>
          </a:xfrm>
          <a:prstGeom prst="rect">
            <a:avLst/>
          </a:prstGeom>
        </p:spPr>
      </p:pic>
      <p:sp>
        <p:nvSpPr>
          <p:cNvPr id="41" name="Text 5">
            <a:extLst>
              <a:ext uri="{FF2B5EF4-FFF2-40B4-BE49-F238E27FC236}">
                <a16:creationId xmlns:a16="http://schemas.microsoft.com/office/drawing/2014/main" id="{51A89461-C877-6FE9-A244-528310A03ADB}"/>
              </a:ext>
            </a:extLst>
          </p:cNvPr>
          <p:cNvSpPr/>
          <p:nvPr/>
        </p:nvSpPr>
        <p:spPr>
          <a:xfrm>
            <a:off x="5770602" y="4951452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Rich Cultural Experiences</a:t>
            </a:r>
            <a:endParaRPr lang="en-US" sz="2187" dirty="0"/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444D3AA3-7A5B-ADF8-FA1B-4E2AA73333CC}"/>
              </a:ext>
            </a:extLst>
          </p:cNvPr>
          <p:cNvSpPr/>
          <p:nvPr/>
        </p:nvSpPr>
        <p:spPr>
          <a:xfrm>
            <a:off x="5770602" y="5867995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Immerse yourself in vibrant cultures with curated experiences that celebrate local traditions.</a:t>
            </a:r>
            <a:endParaRPr lang="en-US" sz="1750" dirty="0"/>
          </a:p>
        </p:txBody>
      </p:sp>
      <p:pic>
        <p:nvPicPr>
          <p:cNvPr id="43" name="Image 2" descr="preencoded.png">
            <a:extLst>
              <a:ext uri="{FF2B5EF4-FFF2-40B4-BE49-F238E27FC236}">
                <a16:creationId xmlns:a16="http://schemas.microsoft.com/office/drawing/2014/main" id="{C7BBC9EC-647E-8034-17C2-AF68B0279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2764750"/>
            <a:ext cx="3089077" cy="1909167"/>
          </a:xfrm>
          <a:prstGeom prst="rect">
            <a:avLst/>
          </a:prstGeom>
        </p:spPr>
      </p:pic>
      <p:sp>
        <p:nvSpPr>
          <p:cNvPr id="44" name="Text 7">
            <a:extLst>
              <a:ext uri="{FF2B5EF4-FFF2-40B4-BE49-F238E27FC236}">
                <a16:creationId xmlns:a16="http://schemas.microsoft.com/office/drawing/2014/main" id="{BBFBEF37-2278-A44E-7D17-5737CDFFB4B5}"/>
              </a:ext>
            </a:extLst>
          </p:cNvPr>
          <p:cNvSpPr/>
          <p:nvPr/>
        </p:nvSpPr>
        <p:spPr>
          <a:xfrm>
            <a:off x="9192816" y="49515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Luxury Cruises</a:t>
            </a:r>
            <a:endParaRPr lang="en-US" sz="2187" dirty="0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AA7C7ACB-60CF-5A54-A3E7-77CA758D6D1C}"/>
              </a:ext>
            </a:extLst>
          </p:cNvPr>
          <p:cNvSpPr/>
          <p:nvPr/>
        </p:nvSpPr>
        <p:spPr>
          <a:xfrm>
            <a:off x="9192816" y="5520928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world from a different perspective on our luxurious cruises, offering unparalleled comfort and adventure.</a:t>
            </a:r>
            <a:endParaRPr lang="en-US" sz="1750" dirty="0"/>
          </a:p>
        </p:txBody>
      </p:sp>
      <p:pic>
        <p:nvPicPr>
          <p:cNvPr id="46" name="Image 3" descr="preencoded.png">
            <a:hlinkClick r:id="rId6"/>
            <a:extLst>
              <a:ext uri="{FF2B5EF4-FFF2-40B4-BE49-F238E27FC236}">
                <a16:creationId xmlns:a16="http://schemas.microsoft.com/office/drawing/2014/main" id="{61638109-1C20-52F0-5D51-9C8CB0FE0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0">
            <a:extLst>
              <a:ext uri="{FF2B5EF4-FFF2-40B4-BE49-F238E27FC236}">
                <a16:creationId xmlns:a16="http://schemas.microsoft.com/office/drawing/2014/main" id="{4CFA28F3-2611-604F-07E0-AFB9AEA24ED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1">
            <a:extLst>
              <a:ext uri="{FF2B5EF4-FFF2-40B4-BE49-F238E27FC236}">
                <a16:creationId xmlns:a16="http://schemas.microsoft.com/office/drawing/2014/main" id="{5C93E4CB-3933-BC24-DDA7-9C75950B5787}"/>
              </a:ext>
            </a:extLst>
          </p:cNvPr>
          <p:cNvSpPr/>
          <p:nvPr/>
        </p:nvSpPr>
        <p:spPr>
          <a:xfrm>
            <a:off x="-7552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22A2CBFA-F11C-AC2F-0BBF-20EDCA87EB67}"/>
              </a:ext>
            </a:extLst>
          </p:cNvPr>
          <p:cNvSpPr/>
          <p:nvPr/>
        </p:nvSpPr>
        <p:spPr>
          <a:xfrm>
            <a:off x="100739" y="8850"/>
            <a:ext cx="1453721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TripBoss</a:t>
            </a: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Your Gateway to International Adventures</a:t>
            </a:r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9E81C58A-374D-AD9C-2459-B03A448755EB}"/>
              </a:ext>
            </a:extLst>
          </p:cNvPr>
          <p:cNvSpPr/>
          <p:nvPr/>
        </p:nvSpPr>
        <p:spPr>
          <a:xfrm>
            <a:off x="2570559" y="2884765"/>
            <a:ext cx="3611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37" name="Text 5">
            <a:extLst>
              <a:ext uri="{FF2B5EF4-FFF2-40B4-BE49-F238E27FC236}">
                <a16:creationId xmlns:a16="http://schemas.microsoft.com/office/drawing/2014/main" id="{BE3218FD-A542-0ACD-BA4A-43B0F9B1610E}"/>
              </a:ext>
            </a:extLst>
          </p:cNvPr>
          <p:cNvSpPr/>
          <p:nvPr/>
        </p:nvSpPr>
        <p:spPr>
          <a:xfrm>
            <a:off x="2570559" y="3454122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38" name="Text 7">
            <a:extLst>
              <a:ext uri="{FF2B5EF4-FFF2-40B4-BE49-F238E27FC236}">
                <a16:creationId xmlns:a16="http://schemas.microsoft.com/office/drawing/2014/main" id="{64C2CBE6-8DC4-BFBD-4D85-8730726F96E2}"/>
              </a:ext>
            </a:extLst>
          </p:cNvPr>
          <p:cNvSpPr/>
          <p:nvPr/>
        </p:nvSpPr>
        <p:spPr>
          <a:xfrm>
            <a:off x="7648456" y="2884765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2537ABE5-F917-BB9F-D1F9-4618C0E596D3}"/>
              </a:ext>
            </a:extLst>
          </p:cNvPr>
          <p:cNvSpPr/>
          <p:nvPr/>
        </p:nvSpPr>
        <p:spPr>
          <a:xfrm>
            <a:off x="7648456" y="3454122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40" name="Text 10">
            <a:extLst>
              <a:ext uri="{FF2B5EF4-FFF2-40B4-BE49-F238E27FC236}">
                <a16:creationId xmlns:a16="http://schemas.microsoft.com/office/drawing/2014/main" id="{495BE2DE-A88E-DCCC-6017-833DBB698EFE}"/>
              </a:ext>
            </a:extLst>
          </p:cNvPr>
          <p:cNvSpPr/>
          <p:nvPr/>
        </p:nvSpPr>
        <p:spPr>
          <a:xfrm>
            <a:off x="2570559" y="518683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41" name="Text 11">
            <a:extLst>
              <a:ext uri="{FF2B5EF4-FFF2-40B4-BE49-F238E27FC236}">
                <a16:creationId xmlns:a16="http://schemas.microsoft.com/office/drawing/2014/main" id="{8D500FDD-E37B-F2F0-AE6D-9EECBA344B79}"/>
              </a:ext>
            </a:extLst>
          </p:cNvPr>
          <p:cNvSpPr/>
          <p:nvPr/>
        </p:nvSpPr>
        <p:spPr>
          <a:xfrm>
            <a:off x="2570559" y="5756196"/>
            <a:ext cx="441138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42" name="Text 13">
            <a:extLst>
              <a:ext uri="{FF2B5EF4-FFF2-40B4-BE49-F238E27FC236}">
                <a16:creationId xmlns:a16="http://schemas.microsoft.com/office/drawing/2014/main" id="{1D7F0379-D986-D43B-80AE-A50C5D26A5AC}"/>
              </a:ext>
            </a:extLst>
          </p:cNvPr>
          <p:cNvSpPr/>
          <p:nvPr/>
        </p:nvSpPr>
        <p:spPr>
          <a:xfrm>
            <a:off x="7648456" y="5186839"/>
            <a:ext cx="441138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43" name="Text 14">
            <a:extLst>
              <a:ext uri="{FF2B5EF4-FFF2-40B4-BE49-F238E27FC236}">
                <a16:creationId xmlns:a16="http://schemas.microsoft.com/office/drawing/2014/main" id="{4FAB1C89-5257-B5C1-7B00-D3798F02FB43}"/>
              </a:ext>
            </a:extLst>
          </p:cNvPr>
          <p:cNvSpPr/>
          <p:nvPr/>
        </p:nvSpPr>
        <p:spPr>
          <a:xfrm>
            <a:off x="7648456" y="6103382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3F0D45B-E82D-8A54-2D4F-D66FC16ED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60" t="16050" r="21332"/>
          <a:stretch/>
        </p:blipFill>
        <p:spPr>
          <a:xfrm>
            <a:off x="2846452" y="1480074"/>
            <a:ext cx="8004998" cy="64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8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403455" y="1265812"/>
            <a:ext cx="8595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Discover the Beauty of the World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531870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Breathtaking Landscapes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703790" y="4614743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Imposing mountains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5058966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Glistening lakes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03790" y="5503188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Lush jungles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847398" y="3531870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Enchanting Cultures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6202799" y="4614743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Rich traditions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202799" y="5058966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Fascinating history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02799" y="5503188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Vibrant festivals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346406" y="3531870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Adventurous Activities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9701808" y="4614743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Thrilling hikes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01808" y="5058966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Exciting water sports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01808" y="5503188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Wildlife encounters</a:t>
            </a:r>
            <a:endParaRPr lang="en-US" sz="1750" dirty="0"/>
          </a:p>
        </p:txBody>
      </p:sp>
      <p:pic>
        <p:nvPicPr>
          <p:cNvPr id="1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348389" y="110930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Hotel Beach Side: Luxurious and Welcoming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942392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5129093"/>
            <a:ext cx="2910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Welcoming Homepage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698450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Step into a world of luxury and elegance as you enter Hotel Beach Side's meticulously designed website.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942392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51290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Hotel History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698450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the rich heritage and captivating stories behind Hotel Beach Side, a place where luxury meets history.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2942392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5129213"/>
            <a:ext cx="2476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Guest Testimonials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698569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 about the extraordinary experiences of our guests and let their stories entice you to stay with us.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792004"/>
            <a:ext cx="7536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World Class Amenities Await!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1819632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55370" y="20418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Infinity Pool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2611160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Dive into the crystal-clear waters of our infinity pool, offering breathtaking views extending to the horizon.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33199" y="3766304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55370" y="39884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Fine Dining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1055370" y="4557832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Indulge in a gastronomic journey with our world-renowned chefs crafting exquisite dishes to satisfy your culinary desires.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33199" y="5712976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55370" y="593514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Spa Retreat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1055370" y="6504503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Relax and rejuvenate in our luxurious spa, where expert therapists ensure a blissful and revitalizing experience.</a:t>
            </a: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348389" y="110930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Art of Storytelling Through Images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942392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51290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Photo Editing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698450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Unlock the full potential of your images with powerful yet user-friendly editing tools.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942392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5129093"/>
            <a:ext cx="2522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Photo Organization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698450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Effortlessly manage and categorize your ever-growing collection of photographs with intuitive organization features.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2942392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51292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Photo Sharing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698569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Share your stunning captures with the world through seamless sharing options to enhance your online presence.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>
            <a:extLst>
              <a:ext uri="{FF2B5EF4-FFF2-40B4-BE49-F238E27FC236}">
                <a16:creationId xmlns:a16="http://schemas.microsoft.com/office/drawing/2014/main" id="{7F7C4587-B65C-FA4F-703F-A76FBE03F43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A7D8F80F-38DF-737D-41EA-15BA7FD8BF0B}"/>
              </a:ext>
            </a:extLst>
          </p:cNvPr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3095CE6-B521-FD8B-B123-F3DD7486FB60}"/>
              </a:ext>
            </a:extLst>
          </p:cNvPr>
          <p:cNvSpPr/>
          <p:nvPr/>
        </p:nvSpPr>
        <p:spPr>
          <a:xfrm>
            <a:off x="797481" y="576858"/>
            <a:ext cx="9377839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2"/>
              </a:lnSpc>
              <a:buNone/>
            </a:pPr>
            <a:r>
              <a:rPr lang="en-US" sz="412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Unleash Your Creativity with Photosnap</a:t>
            </a:r>
            <a:endParaRPr lang="en-US" sz="4129" dirty="0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46F416D2-BD89-17CB-4173-BFB5F44F02D9}"/>
              </a:ext>
            </a:extLst>
          </p:cNvPr>
          <p:cNvSpPr/>
          <p:nvPr/>
        </p:nvSpPr>
        <p:spPr>
          <a:xfrm>
            <a:off x="1098947" y="2202537"/>
            <a:ext cx="26194" cy="5453539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4">
            <a:extLst>
              <a:ext uri="{FF2B5EF4-FFF2-40B4-BE49-F238E27FC236}">
                <a16:creationId xmlns:a16="http://schemas.microsoft.com/office/drawing/2014/main" id="{3841EC84-8B2E-C73A-0347-54A62E21C4DF}"/>
              </a:ext>
            </a:extLst>
          </p:cNvPr>
          <p:cNvSpPr/>
          <p:nvPr/>
        </p:nvSpPr>
        <p:spPr>
          <a:xfrm>
            <a:off x="1348026" y="2589252"/>
            <a:ext cx="734139" cy="2619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FAFB4C63-095A-71C8-2E35-86A7E25AEC85}"/>
              </a:ext>
            </a:extLst>
          </p:cNvPr>
          <p:cNvSpPr/>
          <p:nvPr/>
        </p:nvSpPr>
        <p:spPr>
          <a:xfrm>
            <a:off x="876062" y="2366367"/>
            <a:ext cx="471964" cy="471964"/>
          </a:xfrm>
          <a:prstGeom prst="roundRect">
            <a:avLst>
              <a:gd name="adj" fmla="val 13334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BAE5ED1C-9E80-7BA2-1168-43839F2F9865}"/>
              </a:ext>
            </a:extLst>
          </p:cNvPr>
          <p:cNvSpPr/>
          <p:nvPr/>
        </p:nvSpPr>
        <p:spPr>
          <a:xfrm>
            <a:off x="1054894" y="2405658"/>
            <a:ext cx="1143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78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C123B04B-B6F1-95F2-8487-3EAF0B6B9384}"/>
              </a:ext>
            </a:extLst>
          </p:cNvPr>
          <p:cNvSpPr/>
          <p:nvPr/>
        </p:nvSpPr>
        <p:spPr>
          <a:xfrm>
            <a:off x="2265759" y="2412206"/>
            <a:ext cx="246888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Endless Possibilities</a:t>
            </a:r>
            <a:endParaRPr lang="en-US" sz="2065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A93253B4-6374-8F3F-BEDD-3F8EC79455AF}"/>
              </a:ext>
            </a:extLst>
          </p:cNvPr>
          <p:cNvSpPr/>
          <p:nvPr/>
        </p:nvSpPr>
        <p:spPr>
          <a:xfrm>
            <a:off x="2265759" y="2949535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Unleash your creativity with powerful editing tools and crafting your visual stories like never before.</a:t>
            </a:r>
            <a:endParaRPr lang="en-US" sz="1652" dirty="0"/>
          </a:p>
        </p:txBody>
      </p:sp>
      <p:sp>
        <p:nvSpPr>
          <p:cNvPr id="24" name="Shape 9">
            <a:extLst>
              <a:ext uri="{FF2B5EF4-FFF2-40B4-BE49-F238E27FC236}">
                <a16:creationId xmlns:a16="http://schemas.microsoft.com/office/drawing/2014/main" id="{1C5E1DC4-87DE-7851-1E30-420A6E7AD20F}"/>
              </a:ext>
            </a:extLst>
          </p:cNvPr>
          <p:cNvSpPr/>
          <p:nvPr/>
        </p:nvSpPr>
        <p:spPr>
          <a:xfrm>
            <a:off x="1348026" y="4476988"/>
            <a:ext cx="734139" cy="2619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0">
            <a:extLst>
              <a:ext uri="{FF2B5EF4-FFF2-40B4-BE49-F238E27FC236}">
                <a16:creationId xmlns:a16="http://schemas.microsoft.com/office/drawing/2014/main" id="{2FDDF488-F85F-B49F-26AB-C31B39A3EE5B}"/>
              </a:ext>
            </a:extLst>
          </p:cNvPr>
          <p:cNvSpPr/>
          <p:nvPr/>
        </p:nvSpPr>
        <p:spPr>
          <a:xfrm>
            <a:off x="876062" y="4254103"/>
            <a:ext cx="471964" cy="471964"/>
          </a:xfrm>
          <a:prstGeom prst="roundRect">
            <a:avLst>
              <a:gd name="adj" fmla="val 13334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767199C8-0C9A-A0F7-1CDD-767144ABFCEA}"/>
              </a:ext>
            </a:extLst>
          </p:cNvPr>
          <p:cNvSpPr/>
          <p:nvPr/>
        </p:nvSpPr>
        <p:spPr>
          <a:xfrm>
            <a:off x="1028224" y="4293394"/>
            <a:ext cx="16764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78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3D249C27-DEDC-BEBF-5CCD-0F9A5D85ED64}"/>
              </a:ext>
            </a:extLst>
          </p:cNvPr>
          <p:cNvSpPr/>
          <p:nvPr/>
        </p:nvSpPr>
        <p:spPr>
          <a:xfrm>
            <a:off x="2265759" y="4299942"/>
            <a:ext cx="275844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Engage Your Audience</a:t>
            </a:r>
            <a:endParaRPr lang="en-US" sz="2065" dirty="0"/>
          </a:p>
        </p:txBody>
      </p:sp>
      <p:sp>
        <p:nvSpPr>
          <p:cNvPr id="28" name="Text 13">
            <a:extLst>
              <a:ext uri="{FF2B5EF4-FFF2-40B4-BE49-F238E27FC236}">
                <a16:creationId xmlns:a16="http://schemas.microsoft.com/office/drawing/2014/main" id="{46A2B2A5-18D4-CA7D-C776-F210FE54932A}"/>
              </a:ext>
            </a:extLst>
          </p:cNvPr>
          <p:cNvSpPr/>
          <p:nvPr/>
        </p:nvSpPr>
        <p:spPr>
          <a:xfrm>
            <a:off x="2265759" y="4837271"/>
            <a:ext cx="7909560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 your audience's attention with stunning visuals and captivating narratives.</a:t>
            </a:r>
            <a:endParaRPr lang="en-US" sz="1652" dirty="0"/>
          </a:p>
        </p:txBody>
      </p:sp>
      <p:sp>
        <p:nvSpPr>
          <p:cNvPr id="29" name="Shape 14">
            <a:extLst>
              <a:ext uri="{FF2B5EF4-FFF2-40B4-BE49-F238E27FC236}">
                <a16:creationId xmlns:a16="http://schemas.microsoft.com/office/drawing/2014/main" id="{3F79A3D6-8616-B579-BBBA-C31ACDE7EDDC}"/>
              </a:ext>
            </a:extLst>
          </p:cNvPr>
          <p:cNvSpPr/>
          <p:nvPr/>
        </p:nvSpPr>
        <p:spPr>
          <a:xfrm>
            <a:off x="1348026" y="6364724"/>
            <a:ext cx="734139" cy="2619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15">
            <a:extLst>
              <a:ext uri="{FF2B5EF4-FFF2-40B4-BE49-F238E27FC236}">
                <a16:creationId xmlns:a16="http://schemas.microsoft.com/office/drawing/2014/main" id="{6C6255D5-EEAA-9754-E7E6-8057DFBB0AE5}"/>
              </a:ext>
            </a:extLst>
          </p:cNvPr>
          <p:cNvSpPr/>
          <p:nvPr/>
        </p:nvSpPr>
        <p:spPr>
          <a:xfrm>
            <a:off x="876062" y="6141839"/>
            <a:ext cx="471964" cy="471964"/>
          </a:xfrm>
          <a:prstGeom prst="roundRect">
            <a:avLst>
              <a:gd name="adj" fmla="val 13334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FE6FAF68-E80F-B644-9D14-0F750C041C64}"/>
              </a:ext>
            </a:extLst>
          </p:cNvPr>
          <p:cNvSpPr/>
          <p:nvPr/>
        </p:nvSpPr>
        <p:spPr>
          <a:xfrm>
            <a:off x="1024414" y="6181130"/>
            <a:ext cx="17526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78" dirty="0"/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0C54262C-D5AA-1EB8-DFE6-DDEFDCC2A32C}"/>
              </a:ext>
            </a:extLst>
          </p:cNvPr>
          <p:cNvSpPr/>
          <p:nvPr/>
        </p:nvSpPr>
        <p:spPr>
          <a:xfrm>
            <a:off x="2265759" y="6187678"/>
            <a:ext cx="214122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Sharing</a:t>
            </a:r>
            <a:endParaRPr lang="en-US" sz="2065" dirty="0"/>
          </a:p>
        </p:txBody>
      </p:sp>
      <p:sp>
        <p:nvSpPr>
          <p:cNvPr id="33" name="Text 18">
            <a:extLst>
              <a:ext uri="{FF2B5EF4-FFF2-40B4-BE49-F238E27FC236}">
                <a16:creationId xmlns:a16="http://schemas.microsoft.com/office/drawing/2014/main" id="{B8EF0701-5CC9-D61D-8CBB-2DB469442ECC}"/>
              </a:ext>
            </a:extLst>
          </p:cNvPr>
          <p:cNvSpPr/>
          <p:nvPr/>
        </p:nvSpPr>
        <p:spPr>
          <a:xfrm>
            <a:off x="2265759" y="6725007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Share your masterpieces with the world effortlessly through our user-friendly and intuitive platform.</a:t>
            </a:r>
            <a:endParaRPr lang="en-US" sz="1652" dirty="0"/>
          </a:p>
        </p:txBody>
      </p:sp>
      <p:pic>
        <p:nvPicPr>
          <p:cNvPr id="34" name="Image 0" descr="preencoded.png">
            <a:extLst>
              <a:ext uri="{FF2B5EF4-FFF2-40B4-BE49-F238E27FC236}">
                <a16:creationId xmlns:a16="http://schemas.microsoft.com/office/drawing/2014/main" id="{4007BE75-D689-E688-CF7F-11324829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2934"/>
          </a:xfrm>
          <a:prstGeom prst="rect">
            <a:avLst/>
          </a:prstGeom>
        </p:spPr>
      </p:pic>
      <p:pic>
        <p:nvPicPr>
          <p:cNvPr id="35" name="Image 1" descr="preencoded.png">
            <a:hlinkClick r:id="rId4"/>
            <a:extLst>
              <a:ext uri="{FF2B5EF4-FFF2-40B4-BE49-F238E27FC236}">
                <a16:creationId xmlns:a16="http://schemas.microsoft.com/office/drawing/2014/main" id="{4F3B568B-059A-4F11-5F38-EA9C12547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7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202" y="-9144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82199" y="-94059"/>
            <a:ext cx="14630400" cy="8232219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3569525" y="372904"/>
            <a:ext cx="7549753" cy="1055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55"/>
              </a:lnSpc>
              <a:buNone/>
            </a:pPr>
            <a:endParaRPr lang="en-US" sz="3324" dirty="0"/>
          </a:p>
        </p:txBody>
      </p:sp>
      <p:sp>
        <p:nvSpPr>
          <p:cNvPr id="5" name="Shape 3"/>
          <p:cNvSpPr/>
          <p:nvPr/>
        </p:nvSpPr>
        <p:spPr>
          <a:xfrm>
            <a:off x="3812294" y="1765935"/>
            <a:ext cx="21074" cy="5910501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4012736" y="2077224"/>
            <a:ext cx="591026" cy="2107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3632807" y="1897856"/>
            <a:ext cx="379928" cy="379928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9" name="Text 7"/>
          <p:cNvSpPr/>
          <p:nvPr/>
        </p:nvSpPr>
        <p:spPr>
          <a:xfrm>
            <a:off x="4751578" y="1934766"/>
            <a:ext cx="4251960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166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Catering to Photographers and Storytellers</a:t>
            </a:r>
            <a:endParaRPr lang="en-US" sz="1662" dirty="0"/>
          </a:p>
        </p:txBody>
      </p:sp>
      <p:sp>
        <p:nvSpPr>
          <p:cNvPr id="10" name="Text 8"/>
          <p:cNvSpPr/>
          <p:nvPr/>
        </p:nvSpPr>
        <p:spPr>
          <a:xfrm>
            <a:off x="4751578" y="2367439"/>
            <a:ext cx="6367701" cy="5400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33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Photosnap is a platform designed for photographers and storytellers, providing them with the necessary tools to express their creativity.</a:t>
            </a:r>
            <a:endParaRPr lang="en-US" sz="1330" dirty="0"/>
          </a:p>
        </p:txBody>
      </p:sp>
      <p:sp>
        <p:nvSpPr>
          <p:cNvPr id="11" name="Shape 9"/>
          <p:cNvSpPr/>
          <p:nvPr/>
        </p:nvSpPr>
        <p:spPr>
          <a:xfrm>
            <a:off x="4012736" y="3597057"/>
            <a:ext cx="591026" cy="2107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3632807" y="3417689"/>
            <a:ext cx="379928" cy="379928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4751578" y="3454598"/>
            <a:ext cx="1688663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166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Beautiful Stories</a:t>
            </a:r>
            <a:endParaRPr lang="en-US" sz="1662" dirty="0"/>
          </a:p>
        </p:txBody>
      </p:sp>
      <p:sp>
        <p:nvSpPr>
          <p:cNvPr id="15" name="Text 13"/>
          <p:cNvSpPr/>
          <p:nvPr/>
        </p:nvSpPr>
        <p:spPr>
          <a:xfrm>
            <a:off x="4751578" y="3887272"/>
            <a:ext cx="6367701" cy="5400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33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Immerse yourself in the enchanting narratives captured by talented photographers from around the world.</a:t>
            </a:r>
            <a:endParaRPr lang="en-US" sz="1330" dirty="0"/>
          </a:p>
        </p:txBody>
      </p:sp>
      <p:sp>
        <p:nvSpPr>
          <p:cNvPr id="16" name="Shape 14"/>
          <p:cNvSpPr/>
          <p:nvPr/>
        </p:nvSpPr>
        <p:spPr>
          <a:xfrm>
            <a:off x="4012736" y="5116890"/>
            <a:ext cx="591026" cy="2107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3632807" y="4937522"/>
            <a:ext cx="379928" cy="379928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3750322" y="4969073"/>
            <a:ext cx="14478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1995" dirty="0">
                <a:solidFill>
                  <a:srgbClr val="38512F"/>
                </a:solidFill>
                <a:latin typeface="Lora" pitchFamily="34" charset="0"/>
              </a:rPr>
              <a:t>6</a:t>
            </a:r>
            <a:endParaRPr lang="en-US" sz="1995" dirty="0"/>
          </a:p>
        </p:txBody>
      </p:sp>
      <p:sp>
        <p:nvSpPr>
          <p:cNvPr id="19" name="Text 17"/>
          <p:cNvSpPr/>
          <p:nvPr/>
        </p:nvSpPr>
        <p:spPr>
          <a:xfrm>
            <a:off x="4751578" y="4974431"/>
            <a:ext cx="1767840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166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Versatile Features</a:t>
            </a:r>
            <a:endParaRPr lang="en-US" sz="1662" dirty="0"/>
          </a:p>
        </p:txBody>
      </p:sp>
      <p:sp>
        <p:nvSpPr>
          <p:cNvPr id="20" name="Text 18"/>
          <p:cNvSpPr/>
          <p:nvPr/>
        </p:nvSpPr>
        <p:spPr>
          <a:xfrm>
            <a:off x="4751578" y="5407104"/>
            <a:ext cx="6367701" cy="5400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33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a range of features that make editing, organizing, and sharing your photos an effortless and enjoyable experience.</a:t>
            </a:r>
            <a:endParaRPr lang="en-US" sz="1330" dirty="0"/>
          </a:p>
        </p:txBody>
      </p:sp>
      <p:sp>
        <p:nvSpPr>
          <p:cNvPr id="21" name="Shape 19"/>
          <p:cNvSpPr/>
          <p:nvPr/>
        </p:nvSpPr>
        <p:spPr>
          <a:xfrm>
            <a:off x="4012736" y="6636722"/>
            <a:ext cx="591026" cy="2107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3632807" y="6457355"/>
            <a:ext cx="379928" cy="379928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3" name="Text 21"/>
          <p:cNvSpPr/>
          <p:nvPr/>
        </p:nvSpPr>
        <p:spPr>
          <a:xfrm>
            <a:off x="3754132" y="6488906"/>
            <a:ext cx="13716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199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</a:t>
            </a:r>
            <a:endParaRPr lang="en-US" sz="1995" dirty="0"/>
          </a:p>
        </p:txBody>
      </p:sp>
      <p:sp>
        <p:nvSpPr>
          <p:cNvPr id="24" name="Text 22"/>
          <p:cNvSpPr/>
          <p:nvPr/>
        </p:nvSpPr>
        <p:spPr>
          <a:xfrm>
            <a:off x="4751578" y="6494264"/>
            <a:ext cx="1688663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166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Engaging Gallery</a:t>
            </a:r>
            <a:endParaRPr lang="en-US" sz="1662" dirty="0"/>
          </a:p>
        </p:txBody>
      </p:sp>
      <p:sp>
        <p:nvSpPr>
          <p:cNvPr id="25" name="Text 23"/>
          <p:cNvSpPr/>
          <p:nvPr/>
        </p:nvSpPr>
        <p:spPr>
          <a:xfrm>
            <a:off x="4751578" y="6926937"/>
            <a:ext cx="6367701" cy="5400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33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Browse a captivating gallery that showcases stunning photographs, inspiring you to embark on your own photographic journey.</a:t>
            </a:r>
            <a:endParaRPr lang="en-US" sz="1330" dirty="0"/>
          </a:p>
        </p:txBody>
      </p:sp>
      <p:pic>
        <p:nvPicPr>
          <p:cNvPr id="2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355" y="749808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559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Divyansh Jain</cp:lastModifiedBy>
  <cp:revision>3</cp:revision>
  <dcterms:created xsi:type="dcterms:W3CDTF">2023-10-25T20:58:46Z</dcterms:created>
  <dcterms:modified xsi:type="dcterms:W3CDTF">2023-10-25T21:13:42Z</dcterms:modified>
</cp:coreProperties>
</file>